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35F29F8E-5E02-451D-80BD-FE53C5914488}"/>
    <pc:docChg chg="modSld">
      <pc:chgData name="Sandra Štambuk" userId="57dc3b68-088a-45de-9236-fd178a7068ed" providerId="ADAL" clId="{35F29F8E-5E02-451D-80BD-FE53C5914488}" dt="2022-05-02T02:00:46.092" v="34"/>
      <pc:docMkLst>
        <pc:docMk/>
      </pc:docMkLst>
      <pc:sldChg chg="modAnim">
        <pc:chgData name="Sandra Štambuk" userId="57dc3b68-088a-45de-9236-fd178a7068ed" providerId="ADAL" clId="{35F29F8E-5E02-451D-80BD-FE53C5914488}" dt="2022-05-02T02:00:46.092" v="34"/>
        <pc:sldMkLst>
          <pc:docMk/>
          <pc:sldMk cId="398683921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A1ED5F-8B2F-4B05-A8AB-CF5EC99A3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5F1429-C360-4B52-9DB8-4A14AE103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4F10E7-B6EE-4724-BF05-B26F5F41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D7F181-46C6-49FF-9391-0E4CE059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12140A1-5534-4E85-BC73-98717718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18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15DE9-A56B-4234-B049-C40CF173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F931B4C-81C3-4760-AACD-645CDEDC9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9F2CB0-0429-405B-8422-D17AAC0A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C077E9-4DBD-4E86-A1D1-6AA421A95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6EF005-D727-4289-B038-1FAECF25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2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3D3A4E1-05D4-4675-ABEC-6443DF80C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50252DD-34A4-4795-84E3-CAA53BFB1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9FB81C-5575-4DD1-9F7D-A48C1888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49C11A8-5E08-4780-A09E-ED5C2DAF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E746AB4-07BA-46EB-BDC5-D008E013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439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B2C5FB-F91C-411C-B598-A02B2FD8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7F7F31-2AC6-406E-BE3F-163DAC88E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DF00D3-032C-43DC-AB1B-0A7E98BF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1034B2-6FD9-4317-8085-7F52224D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A569A4-54D0-4976-8926-5EEF8603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92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C6E491-C313-48B6-91DB-129EC8F4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AD8050-C728-4C3C-9C13-D39C00D32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A19B42-F0F4-4982-B133-ADB4D2F5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7D661D-7ED9-474D-BC8C-E637528D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C251D9-BDCE-491F-A51C-1FF56CEC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25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AECAEC-D2E4-4916-812C-2242CCD9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5838C8-5273-46EC-83AC-248AF93A5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F973356-ADEE-44C0-ADB7-FA1914874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2CE2A9-6FF0-4172-AA0F-BE3ACD6E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3FF070-8E3C-4500-A577-6940009A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55F4C7-5B55-480B-BC16-8306A6D3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88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5591BE-083A-4805-AB6C-3633578F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941E22-59E0-40DB-ADC5-31CF7E88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2B6990-587D-48A0-8C4A-0BA3B97CA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1D5C248-8188-4F62-B964-9697E21F3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EB63A69-574A-4843-A8D8-41E541AE8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16EE536-C338-43F7-8686-5371AB6A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DF7EBFC-E3AF-456B-A732-F1DA3FC8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4C160FF-3E62-4994-9F6E-8F92E5F7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72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F9EDC-943A-421D-8848-778FC9D8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7A83370-2AD3-45EF-8F78-73557C80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265FC0D-11B5-4755-8D01-46293751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CC3A3C-24E0-4E53-B73B-83EC57D3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75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20446F0-3B6D-4929-9188-C8B3E535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4AA76D4-E2C7-4B7E-98FF-652B30E6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493D4F6-1687-4178-91DF-7107A2A6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86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CB297-13EB-40F8-B774-2348E740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3FD51B-080C-44A3-B6A9-D6E8FC12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8A2E70B-9393-4C28-83AC-CE9425C7F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5141A52-240D-4BEF-91B3-1162939C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44DF8F0-0FD9-44CE-9070-38B4C02A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6EC545C-1C3E-43EA-9950-43A01072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999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731192-D292-4B51-9E2A-C4525080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B66E3B6-EE56-40CC-B41B-B9AADCA60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6F4E23-B369-42F7-A955-CFEF2618F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F11EC9F-D92A-41C3-B6C2-79FE627C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2354298-2052-4F51-BEE3-2FFBB168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D1F90C0-B107-4C32-A78D-5E88DE7E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71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BF45776-1E4A-47AA-8AD1-7AF5C5EB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86A7E88-3F21-47A9-A1B2-C6131FA8F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3E3ED5-017A-4059-9D54-63A695D08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E0FD-98FD-422C-B00F-4FE5EBAD12D0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3E06E4-E9DF-406F-B03B-E49784DA4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19D38D-800A-4413-8ED4-3B553FC3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7DC6-3AB5-477A-B3BC-D8FF70A153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96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740AC-B5D5-472D-8137-ECBD8DA0B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B8C0AE-6B1A-462A-8602-363B320B6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FA3823-6B96-4C40-AE4C-A729970C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15FCE95-BB1E-4CC5-AE08-D6BD860A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A1673FD-6517-4236-B46E-8A477BA32091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16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What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if</a:t>
            </a:r>
            <a:r>
              <a:rPr lang="hr-HR" sz="4800" dirty="0">
                <a:solidFill>
                  <a:srgbClr val="FF33CC"/>
                </a:solidFill>
              </a:rPr>
              <a:t>…?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3537FB-452B-49F5-9860-1C2AD7312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740AC-B5D5-472D-8137-ECBD8DA0B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B8C0AE-6B1A-462A-8602-363B320B6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FA3823-6B96-4C40-AE4C-A729970C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7F29FD8-6AB9-492C-9333-04AEBB8A0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330" y="1030288"/>
            <a:ext cx="6764023" cy="144877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A69AD3C-AA5D-40F8-91E9-89D379564A61}"/>
              </a:ext>
            </a:extLst>
          </p:cNvPr>
          <p:cNvSpPr txBox="1"/>
          <p:nvPr/>
        </p:nvSpPr>
        <p:spPr>
          <a:xfrm>
            <a:off x="8872512" y="410670"/>
            <a:ext cx="2658629" cy="880369"/>
          </a:xfrm>
          <a:prstGeom prst="rect">
            <a:avLst/>
          </a:prstGeom>
          <a:solidFill>
            <a:srgbClr val="FFDBB7"/>
          </a:solidFill>
          <a:ln w="38100">
            <a:solidFill>
              <a:srgbClr val="FF9966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Start with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reports prepared for homework</a:t>
            </a:r>
            <a:r>
              <a:rPr lang="hr-HR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6AC1ECB-E434-4CEC-9B0C-BD1B82AD076D}"/>
              </a:ext>
            </a:extLst>
          </p:cNvPr>
          <p:cNvSpPr txBox="1"/>
          <p:nvPr/>
        </p:nvSpPr>
        <p:spPr>
          <a:xfrm>
            <a:off x="1632986" y="650799"/>
            <a:ext cx="1548179" cy="400110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hr-HR" sz="2000" dirty="0"/>
              <a:t>FAKE  NEWS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F2AF8F1-ADB7-47E5-B5BB-0A231548D0F4}"/>
              </a:ext>
            </a:extLst>
          </p:cNvPr>
          <p:cNvSpPr/>
          <p:nvPr/>
        </p:nvSpPr>
        <p:spPr>
          <a:xfrm>
            <a:off x="3048000" y="50624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019C6B2-D014-49AE-9084-0D781DE6D372}"/>
              </a:ext>
            </a:extLst>
          </p:cNvPr>
          <p:cNvSpPr txBox="1"/>
          <p:nvPr/>
        </p:nvSpPr>
        <p:spPr>
          <a:xfrm>
            <a:off x="478171" y="1471018"/>
            <a:ext cx="3942910" cy="1891287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false stories that appear to be news, spread on the internet or using other media, usually created to influence political views or as a joke</a:t>
            </a:r>
            <a:endParaRPr lang="hr-HR" sz="20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FBD7E36-AE42-4855-90F9-4F645A8B0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300" y="3062355"/>
            <a:ext cx="3839200" cy="87181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75F8491-727B-45F1-94ED-A236DC295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900" y="2621984"/>
            <a:ext cx="3314700" cy="23241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96B126E-0D42-4E6F-B745-53B1D54182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304" t="8702" r="29574" b="-186"/>
          <a:stretch/>
        </p:blipFill>
        <p:spPr>
          <a:xfrm>
            <a:off x="3604334" y="4291551"/>
            <a:ext cx="6757916" cy="178008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8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740AC-B5D5-472D-8137-ECBD8DA0B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B8C0AE-6B1A-462A-8602-363B320B6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FA3823-6B96-4C40-AE4C-A729970C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CEE94C-3E54-448C-AE6C-83839638F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25" y="124102"/>
            <a:ext cx="4857750" cy="66675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885629E-A3F3-46D0-9850-F5B868FC3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3075" y="124102"/>
            <a:ext cx="4857750" cy="66675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B319DD3-A5AC-4C4A-8FC6-2AA05C7FD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09" y="709174"/>
            <a:ext cx="8281386" cy="335596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F6E9B803-47E2-44D7-98AA-939CF64C119E}"/>
              </a:ext>
            </a:extLst>
          </p:cNvPr>
          <p:cNvSpPr/>
          <p:nvPr/>
        </p:nvSpPr>
        <p:spPr>
          <a:xfrm>
            <a:off x="6518753" y="1600200"/>
            <a:ext cx="221941" cy="257453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AA767838-FC78-4092-BE3D-644487F3BF3C}"/>
              </a:ext>
            </a:extLst>
          </p:cNvPr>
          <p:cNvSpPr/>
          <p:nvPr/>
        </p:nvSpPr>
        <p:spPr>
          <a:xfrm>
            <a:off x="6724327" y="1980098"/>
            <a:ext cx="221941" cy="257453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83F6FD20-FCDE-4B98-8B72-EC75A1C6CE9D}"/>
              </a:ext>
            </a:extLst>
          </p:cNvPr>
          <p:cNvSpPr/>
          <p:nvPr/>
        </p:nvSpPr>
        <p:spPr>
          <a:xfrm>
            <a:off x="6520141" y="2285677"/>
            <a:ext cx="221941" cy="257453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BE82323-2416-4D37-8FB3-78A24D6D47E7}"/>
              </a:ext>
            </a:extLst>
          </p:cNvPr>
          <p:cNvSpPr/>
          <p:nvPr/>
        </p:nvSpPr>
        <p:spPr>
          <a:xfrm>
            <a:off x="6502386" y="2632284"/>
            <a:ext cx="221941" cy="257453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C76721D1-8611-462F-8093-A7B0001252A1}"/>
              </a:ext>
            </a:extLst>
          </p:cNvPr>
          <p:cNvSpPr/>
          <p:nvPr/>
        </p:nvSpPr>
        <p:spPr>
          <a:xfrm>
            <a:off x="6538636" y="2986534"/>
            <a:ext cx="221941" cy="257453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347C180D-428A-4BB0-8575-F09F36992486}"/>
              </a:ext>
            </a:extLst>
          </p:cNvPr>
          <p:cNvSpPr/>
          <p:nvPr/>
        </p:nvSpPr>
        <p:spPr>
          <a:xfrm>
            <a:off x="6518753" y="3300636"/>
            <a:ext cx="221941" cy="257453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22419048-D3F1-42D9-BF11-E90155221445}"/>
              </a:ext>
            </a:extLst>
          </p:cNvPr>
          <p:cNvSpPr/>
          <p:nvPr/>
        </p:nvSpPr>
        <p:spPr>
          <a:xfrm>
            <a:off x="6522315" y="3613671"/>
            <a:ext cx="221941" cy="257453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A0E8FAB7-1DF2-468A-8DB2-FE3A27F8A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91" y="4399658"/>
            <a:ext cx="8343900" cy="17621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9846509D-A127-49DC-910B-8B7A1DCADC81}"/>
              </a:ext>
            </a:extLst>
          </p:cNvPr>
          <p:cNvSpPr txBox="1"/>
          <p:nvPr/>
        </p:nvSpPr>
        <p:spPr>
          <a:xfrm>
            <a:off x="9780184" y="3640992"/>
            <a:ext cx="1599881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to </a:t>
            </a:r>
            <a:r>
              <a:rPr lang="hr-HR" dirty="0" err="1"/>
              <a:t>debunk</a:t>
            </a:r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9F6E6B7-607D-48F0-8B9C-60FFE990F58E}"/>
              </a:ext>
            </a:extLst>
          </p:cNvPr>
          <p:cNvSpPr txBox="1"/>
          <p:nvPr/>
        </p:nvSpPr>
        <p:spPr>
          <a:xfrm>
            <a:off x="9525749" y="4264611"/>
            <a:ext cx="2467327" cy="1477328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to show that something is less important, less good, or less true than it has been made to appear</a:t>
            </a:r>
            <a:endParaRPr lang="hr-HR" dirty="0"/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CF535779-1406-446B-9D92-4D460CF507EE}"/>
              </a:ext>
            </a:extLst>
          </p:cNvPr>
          <p:cNvSpPr txBox="1"/>
          <p:nvPr/>
        </p:nvSpPr>
        <p:spPr>
          <a:xfrm>
            <a:off x="9868360" y="5871553"/>
            <a:ext cx="1599881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razotkriti</a:t>
            </a:r>
          </a:p>
        </p:txBody>
      </p:sp>
    </p:spTree>
    <p:extLst>
      <p:ext uri="{BB962C8B-B14F-4D97-AF65-F5344CB8AC3E}">
        <p14:creationId xmlns:p14="http://schemas.microsoft.com/office/powerpoint/2010/main" val="39868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740AC-B5D5-472D-8137-ECBD8DA0B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B8C0AE-6B1A-462A-8602-363B320B6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1FA3823-6B96-4C40-AE4C-A729970C1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C014FC-6A35-4C96-B28B-99E66B2E7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2"/>
          <a:stretch/>
        </p:blipFill>
        <p:spPr>
          <a:xfrm>
            <a:off x="853874" y="680001"/>
            <a:ext cx="9062484" cy="27489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54F54A43-63B9-4AAB-82E4-94DB62878147}"/>
              </a:ext>
            </a:extLst>
          </p:cNvPr>
          <p:cNvSpPr/>
          <p:nvPr/>
        </p:nvSpPr>
        <p:spPr>
          <a:xfrm>
            <a:off x="4175464" y="54124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6C17F57-250D-408F-8543-1789F33D0AB1}"/>
              </a:ext>
            </a:extLst>
          </p:cNvPr>
          <p:cNvSpPr txBox="1"/>
          <p:nvPr/>
        </p:nvSpPr>
        <p:spPr>
          <a:xfrm>
            <a:off x="2101767" y="3752270"/>
            <a:ext cx="6944579" cy="400110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 </a:t>
            </a:r>
            <a:r>
              <a:rPr lang="hr-HR" sz="2000" dirty="0"/>
              <a:t>E</a:t>
            </a:r>
            <a:r>
              <a:rPr lang="en-US" sz="2000" dirty="0" err="1"/>
              <a:t>xchange</a:t>
            </a:r>
            <a:r>
              <a:rPr lang="en-US" sz="2000" dirty="0"/>
              <a:t> </a:t>
            </a:r>
            <a:r>
              <a:rPr lang="hr-HR" sz="2000" dirty="0" err="1"/>
              <a:t>your</a:t>
            </a:r>
            <a:r>
              <a:rPr lang="en-US" sz="2000" dirty="0"/>
              <a:t> paragraphs so </a:t>
            </a:r>
            <a:r>
              <a:rPr lang="hr-HR" sz="2000" dirty="0" err="1"/>
              <a:t>you</a:t>
            </a:r>
            <a:r>
              <a:rPr lang="en-US" sz="2000" dirty="0"/>
              <a:t> can do some peer feedback.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4687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E777A4-5DBC-4B84-82E2-CC9D91329A5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c5181c4-fcd9-45fa-ba56-972b2cdced3c"/>
    <ds:schemaRef ds:uri="26f38477-cd9e-4a74-ae07-d74695e5afe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52B088-C0F3-4EFD-948B-982FEF3FC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CD1C78-D919-45AF-8566-D4FE25F8B1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83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8</cp:revision>
  <dcterms:created xsi:type="dcterms:W3CDTF">2022-05-01T23:15:49Z</dcterms:created>
  <dcterms:modified xsi:type="dcterms:W3CDTF">2022-05-03T06:50:49Z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